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18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a.europa.eu/media/infographics/comparison-of-nox-emission-standards/view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xhere.com/en/photo/1290532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://www.flickr.com/photos/worldbank/265828613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eoi.es/blogs/merme/smartpark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hyperlink" Target="https://pressbooks.bccampus.ca/iotbook/chapter/iot-use-cases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ointeligencia.com/2011/12/internet-de-las-cosas-smart-city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720781-A561-D0D1-FF8C-79FEB197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88849" y="6229112"/>
            <a:ext cx="12693611" cy="1143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500" dirty="0"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Revolutionizing Urban Parking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500" dirty="0"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                   with IoT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37434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82720" y="205476"/>
            <a:ext cx="13869888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Live Demo: Showcasing the Smart Parking User Journey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By video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smart parking iot design video">
            <a:hlinkClick r:id="" action="ppaction://media"/>
            <a:extLst>
              <a:ext uri="{FF2B5EF4-FFF2-40B4-BE49-F238E27FC236}">
                <a16:creationId xmlns:a16="http://schemas.microsoft.com/office/drawing/2014/main" id="{E7D0621A-24B0-BC63-9A8D-88DF3B62C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720" y="2550196"/>
            <a:ext cx="4535508" cy="4550233"/>
          </a:xfrm>
          <a:prstGeom prst="rect">
            <a:avLst/>
          </a:prstGeom>
        </p:spPr>
      </p:pic>
      <p:pic>
        <p:nvPicPr>
          <p:cNvPr id="8" name="ui interface app video">
            <a:hlinkClick r:id="" action="ppaction://media"/>
            <a:extLst>
              <a:ext uri="{FF2B5EF4-FFF2-40B4-BE49-F238E27FC236}">
                <a16:creationId xmlns:a16="http://schemas.microsoft.com/office/drawing/2014/main" id="{1F398642-8C75-4913-4CD1-FE6CAF47F4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04346" y="1553257"/>
            <a:ext cx="9107708" cy="5123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C5FD7-0B5C-E5A8-15BD-E390AC08A6B2}"/>
              </a:ext>
            </a:extLst>
          </p:cNvPr>
          <p:cNvSpPr txBox="1"/>
          <p:nvPr/>
        </p:nvSpPr>
        <p:spPr>
          <a:xfrm>
            <a:off x="698500" y="7454900"/>
            <a:ext cx="431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DEVICES MODEL BY THINKERCAD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76465-BE9E-4241-98B2-90A2ED3ABF7D}"/>
              </a:ext>
            </a:extLst>
          </p:cNvPr>
          <p:cNvSpPr txBox="1"/>
          <p:nvPr/>
        </p:nvSpPr>
        <p:spPr>
          <a:xfrm>
            <a:off x="6718300" y="7100429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DESIGN (UI/UX INTERFACE) WORKING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21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791" y="53551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The Urban Parking Challenge: A Gridlock of Problems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24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Traffic Congestion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50602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Finding parking in bustling cities often leads to endless circling, wasting precious time and fuel. This congestion contributes to increased air pollution and frustration for drivers.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1924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Fuel Waste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2506022"/>
            <a:ext cx="397954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The search for parking can consume a significant amount of fuel, adding to environmental impact and driving costs. It's a hidden expense that drivers often overlook.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3496" y="1924878"/>
            <a:ext cx="3066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Environmental Impact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3496" y="250602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Increased CO₂ emissions from unnecessary idling and driving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3496" y="3435900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According to studies, 30% of urban traffic is caused by vehicles searching for parking spots, which contributes to air pollution and driver frustration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4DA9D-E9AC-E557-4795-8C318FF90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8788" y="4887510"/>
            <a:ext cx="3700746" cy="237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383789-DAAA-3AA3-D211-80FF984A8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32928" y="4782378"/>
            <a:ext cx="3294105" cy="237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F32FAA-06CE-F200-BC26-F34A452972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079951" y="5059052"/>
            <a:ext cx="3178254" cy="263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0784" y="617696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Introducing Our IoT-Enabled Smart Parking Solution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270784" y="2718673"/>
            <a:ext cx="504230" cy="50423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6464856" y="2802612"/>
            <a:ext cx="11596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6999089" y="2718673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Real-Time Parking Data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999089" y="3553420"/>
            <a:ext cx="2947273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Our network of IoT sensors monitors parking spaces in real-time, providing accurate availability information to drivers.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0170438" y="2718673"/>
            <a:ext cx="504230" cy="50423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6"/>
          <p:cNvSpPr/>
          <p:nvPr/>
        </p:nvSpPr>
        <p:spPr>
          <a:xfrm>
            <a:off x="10319504" y="2802612"/>
            <a:ext cx="20609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10898743" y="2718673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Mobile App Integration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898743" y="3553420"/>
            <a:ext cx="2947273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 user-friendly mobile app leverages this data, guiding drivers to open spots and streamlining parking processes.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270784" y="5822037"/>
            <a:ext cx="504230" cy="50423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6418659" y="5905976"/>
            <a:ext cx="20847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6999089" y="5822037"/>
            <a:ext cx="3590449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Seamless User Experience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999089" y="6306621"/>
            <a:ext cx="68469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The app simplifies parking reservations, payment, and access, making the entire experience convenient and efficient.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39EAE4-855C-D694-0995-48559F45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206601" y="948412"/>
            <a:ext cx="5698273" cy="28522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DE02B3-E4AA-B28E-21BA-841E0DFFC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77977" y="4449663"/>
            <a:ext cx="5130446" cy="2491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4630400" cy="32998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39979"/>
            <a:ext cx="128636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Real-Time Parking Availability with IoT Sensors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Sensor Network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793790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Smart sensors strategically placed throughout parking garages and lots provide real-time data on available parking spaces.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Data Aggregation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254704" y="597312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Sensor data is collected and aggregated in a centralized platform, providing a comprehensive view of parking availability.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5482709"/>
            <a:ext cx="2895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Mobile App Interface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9715738" y="597312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Provides real-time updates, reservation capabilities, and navigational support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1DB2A3-2BF5-0FB4-AA36-DDCD01B69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163376" y="398504"/>
            <a:ext cx="4124460" cy="2746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355450F-DEDF-FD30-06E2-E0ECA8AA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71" y="511313"/>
            <a:ext cx="3724275" cy="7886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4942" y="855464"/>
            <a:ext cx="7706916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Seamless Parking Booking and Payment via Mobile App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42" y="2446377"/>
            <a:ext cx="1026557" cy="164258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39395" y="2651641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Discover Parking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7539395" y="3095625"/>
            <a:ext cx="637246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Drivers use the app to search for available parking spaces in their desired location.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942" y="4088963"/>
            <a:ext cx="1026557" cy="164258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39395" y="4294227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Reserve Your Spot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539395" y="4738211"/>
            <a:ext cx="637246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The app allows drivers to easily reserve a parking spot, guaranteeing their space and eliminating the stress of searching.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942" y="5731550"/>
            <a:ext cx="1026557" cy="164258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39395" y="5936813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Secure Payment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7539395" y="6380798"/>
            <a:ext cx="637246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Convenient and secure payment options are integrated within the app, allowing drivers to pay for their parking in advance.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86B59D-D83B-A12B-26B0-040140BA5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" y="0"/>
            <a:ext cx="3400030" cy="773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655" y="821888"/>
            <a:ext cx="12873157" cy="597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Onboarding: Guiding Users to Discover and Use the App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68655" y="1801058"/>
            <a:ext cx="1661636" cy="1100733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859631" y="2160389"/>
            <a:ext cx="82391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2521268" y="1992035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Account Setup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521268" y="2405063"/>
            <a:ext cx="800540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New users create an account and enter their vehicle information for seamless identification.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425779" y="2892266"/>
            <a:ext cx="11440477" cy="11430"/>
          </a:xfrm>
          <a:prstGeom prst="roundRect">
            <a:avLst>
              <a:gd name="adj" fmla="val 250721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668655" y="2997279"/>
            <a:ext cx="3323273" cy="1406485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Text 7"/>
          <p:cNvSpPr/>
          <p:nvPr/>
        </p:nvSpPr>
        <p:spPr>
          <a:xfrm>
            <a:off x="859631" y="3509486"/>
            <a:ext cx="146447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182904" y="3188256"/>
            <a:ext cx="247078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Location Permissions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182904" y="3601283"/>
            <a:ext cx="9587865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The app requests location access to provide accurate parking recommendations based on the user's location.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087416" y="4394240"/>
            <a:ext cx="9778841" cy="11430"/>
          </a:xfrm>
          <a:prstGeom prst="roundRect">
            <a:avLst>
              <a:gd name="adj" fmla="val 250721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668655" y="4499253"/>
            <a:ext cx="4984909" cy="1406485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859631" y="5011460"/>
            <a:ext cx="148114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844540" y="4690229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Slot Booking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844540" y="5103257"/>
            <a:ext cx="7926229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User can book the availability slots in the precise location and check the availbility of slot timings to book 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49052" y="5896213"/>
            <a:ext cx="8117205" cy="11430"/>
          </a:xfrm>
          <a:prstGeom prst="roundRect">
            <a:avLst>
              <a:gd name="adj" fmla="val 250721"/>
            </a:avLst>
          </a:prstGeom>
          <a:solidFill>
            <a:srgbClr val="535455"/>
          </a:solidFill>
          <a:ln/>
        </p:spPr>
      </p:sp>
      <p:sp>
        <p:nvSpPr>
          <p:cNvPr id="18" name="Shape 16"/>
          <p:cNvSpPr/>
          <p:nvPr/>
        </p:nvSpPr>
        <p:spPr>
          <a:xfrm>
            <a:off x="668655" y="6001226"/>
            <a:ext cx="6646545" cy="1406485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9" name="Text 17"/>
          <p:cNvSpPr/>
          <p:nvPr/>
        </p:nvSpPr>
        <p:spPr>
          <a:xfrm>
            <a:off x="859631" y="6513433"/>
            <a:ext cx="139660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506176" y="6192203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Payment Integration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06176" y="6605230"/>
            <a:ext cx="6264593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Users securely link their preferred payment method for quick and convenient transactions.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09" y="3417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Parking Selection: Identifying Open Spots in Your Area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486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Interactive Map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0679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The app's map interface visually displays available parking spaces in real-time, with color-coded indicators for different types of parking.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1486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Filtered Search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20679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Users can filter their search by price, distance, parking type (covered, outdoor, etc.) to find their ideal spot.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0FA145-DA9B-B9A7-1D31-AAA272BE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875" y="2904364"/>
            <a:ext cx="2238052" cy="4846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BC6A90-3DF7-D846-4DB6-74592332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531" y="2904364"/>
            <a:ext cx="2238052" cy="4846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562EA9-EACF-1608-D3CC-D75E0B16F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78" y="2904363"/>
            <a:ext cx="2238053" cy="4846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6D8AE8-9BBE-762D-B123-03FFDC178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932" y="2904363"/>
            <a:ext cx="2238052" cy="4846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3E8563-D764-0F3B-9379-CFDA84C4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0016">
            <a:off x="11424343" y="244011"/>
            <a:ext cx="2241668" cy="48539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9478" y="596265"/>
            <a:ext cx="7965043" cy="105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Reservation and Payment: A Streamlined User Experience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589478" y="1985486"/>
            <a:ext cx="7965043" cy="555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4350" dirty="0"/>
          </a:p>
        </p:txBody>
      </p:sp>
      <p:sp>
        <p:nvSpPr>
          <p:cNvPr id="6" name="Text 2"/>
          <p:cNvSpPr/>
          <p:nvPr/>
        </p:nvSpPr>
        <p:spPr>
          <a:xfrm>
            <a:off x="3519368" y="2751653"/>
            <a:ext cx="2105263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Select Spot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89478" y="3115747"/>
            <a:ext cx="7965043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Drivers choose their preferred parking space from the available options and view the parking details and price.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89478" y="4244221"/>
            <a:ext cx="7965043" cy="555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4350" dirty="0"/>
          </a:p>
        </p:txBody>
      </p:sp>
      <p:sp>
        <p:nvSpPr>
          <p:cNvPr id="9" name="Text 5"/>
          <p:cNvSpPr/>
          <p:nvPr/>
        </p:nvSpPr>
        <p:spPr>
          <a:xfrm>
            <a:off x="3519368" y="5010388"/>
            <a:ext cx="2105263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Confirm Booking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89478" y="5374481"/>
            <a:ext cx="79650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The app confirms the booking details and presents the user with a clear overview of the reservation.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9478" y="6233398"/>
            <a:ext cx="7965043" cy="555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350" dirty="0"/>
          </a:p>
        </p:txBody>
      </p:sp>
      <p:sp>
        <p:nvSpPr>
          <p:cNvPr id="12" name="Text 8"/>
          <p:cNvSpPr/>
          <p:nvPr/>
        </p:nvSpPr>
        <p:spPr>
          <a:xfrm>
            <a:off x="3519368" y="6999565"/>
            <a:ext cx="2105263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Secure Payment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89478" y="7363658"/>
            <a:ext cx="79650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Drivers securely enter their payment information using the app's integrated payment gateway.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2AAA06-6BA6-B2C2-7306-08F3DBDC2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73754">
            <a:off x="11844000" y="2911854"/>
            <a:ext cx="2440948" cy="5285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088F9B-6E6A-B0D5-A24F-2C0D8B3B9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784" y="2835417"/>
            <a:ext cx="2333913" cy="4942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565" y="225683"/>
            <a:ext cx="131673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Technical Architecture: Integrating IoT, Cloud, and Mobile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653" y="3526363"/>
            <a:ext cx="2172533" cy="15387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13854" y="4286100"/>
            <a:ext cx="90130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4554141" y="3902481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IoT Sensors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554141" y="4354442"/>
            <a:ext cx="632198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Sensors gather real-time parking data and transmit it to the cloud.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397336" y="5081676"/>
            <a:ext cx="8685014" cy="11430"/>
          </a:xfrm>
          <a:prstGeom prst="roundRect">
            <a:avLst>
              <a:gd name="adj" fmla="val 274327"/>
            </a:avLst>
          </a:prstGeom>
          <a:solidFill>
            <a:srgbClr val="5354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27" y="5117276"/>
            <a:ext cx="4345186" cy="15387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178850" y="5677584"/>
            <a:ext cx="160139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640467" y="532623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Cloud Platform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640467" y="5778192"/>
            <a:ext cx="728507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The cloud platform aggregates sensor data, manages user accounts, and processes payments.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483662" y="6672589"/>
            <a:ext cx="7598688" cy="11430"/>
          </a:xfrm>
          <a:prstGeom prst="roundRect">
            <a:avLst>
              <a:gd name="adj" fmla="val 274327"/>
            </a:avLst>
          </a:prstGeom>
          <a:solidFill>
            <a:srgbClr val="53545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08189"/>
            <a:ext cx="6517838" cy="153876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177897" y="7268497"/>
            <a:ext cx="162044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726793" y="6917144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Times New Roman" panose="02020603050405020304" pitchFamily="18" charset="0"/>
                <a:ea typeface="Prata" pitchFamily="34" charset="-122"/>
                <a:cs typeface="Times New Roman" panose="02020603050405020304" pitchFamily="18" charset="0"/>
              </a:rPr>
              <a:t>Mobile App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726793" y="7369105"/>
            <a:ext cx="619875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The mobile app connects to the cloud platform, providing users with parking information, booking, and payment services.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5C05A2-D995-7D29-EE9A-B4A03B41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539" y="1022084"/>
            <a:ext cx="11041861" cy="272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631</Words>
  <Application>Microsoft Office PowerPoint</Application>
  <PresentationFormat>Custom</PresentationFormat>
  <Paragraphs>86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Times New Roman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Tharun kumar Reddy Bolaula</cp:lastModifiedBy>
  <cp:revision>5</cp:revision>
  <dcterms:created xsi:type="dcterms:W3CDTF">2024-11-15T06:37:58Z</dcterms:created>
  <dcterms:modified xsi:type="dcterms:W3CDTF">2024-11-16T13:30:27Z</dcterms:modified>
</cp:coreProperties>
</file>